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F6E1FF-3F45-4AE2-B2A1-D044116C0DAC}" v="2" dt="2022-09-06T13:54:48.4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7" autoAdjust="0"/>
    <p:restoredTop sz="93890" autoAdjust="0"/>
  </p:normalViewPr>
  <p:slideViewPr>
    <p:cSldViewPr snapToGrid="0">
      <p:cViewPr varScale="1">
        <p:scale>
          <a:sx n="22" d="100"/>
          <a:sy n="22" d="100"/>
        </p:scale>
        <p:origin x="153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9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6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6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4988" y="954157"/>
            <a:ext cx="13393973" cy="1709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52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4990" y="3021496"/>
            <a:ext cx="15409876" cy="17095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8640"/>
              </a:lnSpc>
              <a:spcBef>
                <a:spcPts val="0"/>
              </a:spcBef>
              <a:buNone/>
              <a:defRPr sz="72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6742" y="1262466"/>
            <a:ext cx="9410137" cy="295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5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6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0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3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1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4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2894A4-9C47-4AED-9752-38BD9F32B001}"/>
              </a:ext>
            </a:extLst>
          </p:cNvPr>
          <p:cNvSpPr/>
          <p:nvPr userDrawn="1"/>
        </p:nvSpPr>
        <p:spPr>
          <a:xfrm>
            <a:off x="0" y="0"/>
            <a:ext cx="43891200" cy="53273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237DB7-0F66-401C-92E0-B6E014C40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41" y="29649422"/>
            <a:ext cx="2767590" cy="2404877"/>
          </a:xfrm>
          <a:prstGeom prst="rect">
            <a:avLst/>
          </a:prstGeom>
        </p:spPr>
      </p:pic>
      <p:pic>
        <p:nvPicPr>
          <p:cNvPr id="1026" name="Picture 2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52396694-384E-4E16-B286-ACA44B99A1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51995" y="1388707"/>
            <a:ext cx="9806630" cy="266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61" r:id="rId12"/>
    <p:sldLayoutId id="2147483662" r:id="rId13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1206285" y="6103572"/>
            <a:ext cx="11354464" cy="22527782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4988" y="262393"/>
            <a:ext cx="13393973" cy="20514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4991" y="2743200"/>
            <a:ext cx="15409876" cy="20514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5760" dirty="0"/>
              <a:t>Presenter Name, Credentials</a:t>
            </a:r>
          </a:p>
          <a:p>
            <a:pPr lvl="0" algn="l"/>
            <a:r>
              <a:rPr lang="en-US" sz="576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1636313" y="6575150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6291" y="8376564"/>
            <a:ext cx="16718616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773" y="8376564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1636313" y="13930069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1240" y="15687012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1636313" y="20461452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313" y="22191960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31330458" y="6103570"/>
            <a:ext cx="11354464" cy="26198253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3133242" y="6103570"/>
            <a:ext cx="17624720" cy="26198253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31760485" y="6619620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31760485" y="13930068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3586291" y="6598669"/>
            <a:ext cx="16718616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3586291" y="13930068"/>
            <a:ext cx="16718616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3586291" y="20461452"/>
            <a:ext cx="16718616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31760484" y="20461452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31898388" y="24996801"/>
            <a:ext cx="10494401" cy="1329835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12517" tIns="156259" rIns="312517" bIns="156259">
            <a:spAutoFit/>
          </a:bodyPr>
          <a:lstStyle/>
          <a:p>
            <a:pPr algn="ctr" defTabSz="3950546">
              <a:defRPr/>
            </a:pPr>
            <a:r>
              <a:rPr lang="en-US" sz="576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528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6291" y="15687011"/>
            <a:ext cx="16718616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86291" y="22191959"/>
            <a:ext cx="16718616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0486" y="15687011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0485" y="8376563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5411" y="22191959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5411" y="26814830"/>
            <a:ext cx="10209474" cy="181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5602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5602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1" ma:contentTypeDescription="Create a new document." ma:contentTypeScope="" ma:versionID="b061d1c20839513ab07dbae69eca024c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c135de557e19577e2783e979e75a5f8d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Props1.xml><?xml version="1.0" encoding="utf-8"?>
<ds:datastoreItem xmlns:ds="http://schemas.openxmlformats.org/officeDocument/2006/customXml" ds:itemID="{A472D3EF-7712-4E98-A0D6-5DC4771EA9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2C70BA-77BC-46DF-B4FC-6D33641C3F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23F75D-44B6-4308-8BC8-40EBF64F66A9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16</cp:revision>
  <dcterms:created xsi:type="dcterms:W3CDTF">2018-09-17T20:40:42Z</dcterms:created>
  <dcterms:modified xsi:type="dcterms:W3CDTF">2024-01-24T20:22:39Z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